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2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4EBB-6449-4AB2-8CA7-32943C9A432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3569-79C9-4E85-8FB5-2BD4B41F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vie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0454" y="1321157"/>
            <a:ext cx="7943239" cy="4496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1693" y="503510"/>
            <a:ext cx="139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Movie 2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73508" y="5906861"/>
            <a:ext cx="10910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Mingqiang Wang, Ahmet Emre, </a:t>
            </a:r>
            <a:r>
              <a:rPr lang="en-US" sz="1200" dirty="0" err="1" smtClean="0"/>
              <a:t>Siuon</a:t>
            </a:r>
            <a:r>
              <a:rPr lang="en-US" sz="1200" dirty="0" smtClean="0"/>
              <a:t> Tung, </a:t>
            </a:r>
            <a:r>
              <a:rPr lang="en-US" sz="1200" dirty="0"/>
              <a:t>Alycia </a:t>
            </a:r>
            <a:r>
              <a:rPr lang="en-US" sz="1200" dirty="0" smtClean="0"/>
              <a:t>Gerber, Dandan </a:t>
            </a:r>
            <a:r>
              <a:rPr lang="en-US" sz="1200" dirty="0" smtClean="0"/>
              <a:t>Wang, </a:t>
            </a:r>
            <a:r>
              <a:rPr lang="en-US" sz="1200" dirty="0" err="1" smtClean="0"/>
              <a:t>Yudong</a:t>
            </a:r>
            <a:r>
              <a:rPr lang="en-US" sz="1200" dirty="0" smtClean="0"/>
              <a:t> Huang, </a:t>
            </a:r>
            <a:r>
              <a:rPr lang="en-US" sz="1200" dirty="0"/>
              <a:t>Volkan </a:t>
            </a:r>
            <a:r>
              <a:rPr lang="en-US" sz="1200" dirty="0" smtClean="0"/>
              <a:t>Cecen, Nicholas </a:t>
            </a:r>
            <a:r>
              <a:rPr lang="en-US" sz="1200" dirty="0" smtClean="0"/>
              <a:t>A. Kotov,   Biomimetic Solid Electrolyte for Damage-Resistant Corrugated </a:t>
            </a:r>
            <a:r>
              <a:rPr lang="en-US" sz="1200" dirty="0" smtClean="0"/>
              <a:t>Structural </a:t>
            </a:r>
            <a:r>
              <a:rPr lang="en-US" sz="1200" dirty="0" smtClean="0"/>
              <a:t>Batteries, </a:t>
            </a:r>
            <a:r>
              <a:rPr lang="en-US" sz="1200" b="1" i="1" dirty="0" smtClean="0"/>
              <a:t>ACS Nano</a:t>
            </a:r>
            <a:r>
              <a:rPr lang="en-US" sz="1200" dirty="0" smtClean="0"/>
              <a:t>, </a:t>
            </a:r>
            <a:r>
              <a:rPr lang="en-US" sz="1200" dirty="0" smtClean="0"/>
              <a:t>in revision. 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158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Kotov</dc:creator>
  <cp:lastModifiedBy>Kotov</cp:lastModifiedBy>
  <cp:revision>7</cp:revision>
  <dcterms:created xsi:type="dcterms:W3CDTF">2018-07-04T16:42:00Z</dcterms:created>
  <dcterms:modified xsi:type="dcterms:W3CDTF">2018-11-25T01:58:30Z</dcterms:modified>
</cp:coreProperties>
</file>